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7C3CE-2B43-9FEA-8EA0-CF148FA0E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667885-8A03-3337-B372-41C4246AA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C23E7-14C1-387D-D80D-3A23E19D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A7BEA6-7222-37A7-C79A-D64FEBCA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3AF60-ED63-BAC9-5D69-1136603B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9276B-6B1A-20D5-B809-B636CF29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53BB81-8819-F48A-221D-695B740CE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5A4C7-C6FE-5B0B-4A99-63D50924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D835A-E8F8-524B-DFCB-3E04E89F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BBB5E-86DD-792A-0F7F-C864B97C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3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F7A1AC-A97E-FCDD-CB5B-AD4DB31E7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109E7F-2EF6-A455-1781-52D9C18C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4949E-DDBF-AC58-0794-461FD060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6FE56-B77E-7C83-1FA7-4ABDE5E0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9EC801-DCF2-86A9-88E2-3117A710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6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61CE1-6C5C-0413-03E1-C653F597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42FEC-DF8F-FEA2-C4EB-565ACCC5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078BC-58FA-3FE3-C797-D81B8D2C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1FF99-B0CB-339E-9CBC-A1CDD46C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C4DC4-36FD-3581-AD3D-42BC57AE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7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E731E-87B2-17B8-64C9-B18DC327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06BA9E-4BE3-7719-49A8-D710DEA43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645A5-AE17-CD42-4318-9BDEA9D3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D74BA9-4577-F861-4386-853A7FF5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EA481-131A-32F8-5B4E-0B901CA1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5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94700-013D-44BA-8B11-DBFEA958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D3530-7E56-9C4B-CC45-F2D666639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CE342-6C9E-96A5-362F-115B18E1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41796-5C1B-6A47-DD2D-458769C2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C1CD7F-AF7D-F744-FB82-214C9DBB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689965-1D49-2DDE-DDD3-003F9A87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6C81C-1BB4-EAF5-3005-DB95898D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2FCB76-8006-F724-9434-C530CBC5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3FBFB2-209F-70A6-757D-A3927909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C8CE60-086A-2E57-EB65-B93816B42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3A1254-6942-1D5E-6DA1-9CBDC4AC9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103C33-EEB9-859C-08A9-10F16861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138D65-9BDA-F94C-D105-5C10E3B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74E287-C96B-4798-F0EE-C7063DF2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6D05A-B9C1-8A75-B385-37C25F7A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BA1E80-BA56-ECBF-B339-961B7C3F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F3A844-AF82-DB98-196A-DB8BAE87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7046B1-138C-C51F-57B9-F0AFC616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3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EDC6DD-3201-5AD5-4D25-A0FE4A53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7CA0CC-0E6C-F116-99C5-027D0E45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D9FF32-DF73-F830-54BC-F32395F1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9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1A523-929E-6A23-EA2E-A15F495D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578D5-79F8-9C30-A5F7-2D27AA55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AEEB5-D06B-400F-497B-A1C3C2200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17307-AFF6-B20F-CF2A-01D8EBA8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0FB4CB-B9A5-CC86-8AFD-DF1857A3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92B69F-26C6-2EAF-CF60-5B42807F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0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45CCC-F54A-A3F7-338C-8C5C86C7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3ED796-D5D4-8AEA-0916-9E486A958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9A8D4-E29E-5C58-2B24-13BAE8B9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261EA2-894E-1157-36C1-A08EE0C2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EBDD7-54D5-8062-21E5-2B6D6EAE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2F2BA-A1D4-A06D-1C26-357EE37D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FF99E-5AF3-F94B-0C08-762535B5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6391C-0AE5-FE28-BF5F-D44542ACF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7A6A-026F-383D-E8E1-8BEDBE7C7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2A137E-59D2-4890-9430-BBDECC7EC6E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1FCD3A-6526-9D5E-7D44-30246C58C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06790-C2F0-B2FE-C2D1-3D3462688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285D1-4043-4B33-A4FB-8C8CA780C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DFA629-324C-2B6B-27FC-66972184C2C9}"/>
              </a:ext>
            </a:extLst>
          </p:cNvPr>
          <p:cNvSpPr/>
          <p:nvPr/>
        </p:nvSpPr>
        <p:spPr>
          <a:xfrm>
            <a:off x="2273417" y="5184396"/>
            <a:ext cx="335559" cy="2181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9C2EB5-BD87-415E-D7A0-78B6B1D576E6}"/>
              </a:ext>
            </a:extLst>
          </p:cNvPr>
          <p:cNvGrpSpPr/>
          <p:nvPr/>
        </p:nvGrpSpPr>
        <p:grpSpPr>
          <a:xfrm>
            <a:off x="207849" y="524896"/>
            <a:ext cx="11776301" cy="5808208"/>
            <a:chOff x="144932" y="151002"/>
            <a:chExt cx="11776301" cy="58082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3094F41-1B02-9229-881E-FE726ED1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932" y="1301462"/>
              <a:ext cx="11650466" cy="4657748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E1260431-6BB7-15EA-C48E-17A864BBEA8D}"/>
                </a:ext>
              </a:extLst>
            </p:cNvPr>
            <p:cNvGrpSpPr/>
            <p:nvPr/>
          </p:nvGrpSpPr>
          <p:grpSpPr>
            <a:xfrm>
              <a:off x="270767" y="151002"/>
              <a:ext cx="11650466" cy="923330"/>
              <a:chOff x="270767" y="151002"/>
              <a:chExt cx="11650466" cy="92333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5B2858-1F31-ABB9-B4DF-3D3141D3B4B1}"/>
                  </a:ext>
                </a:extLst>
              </p:cNvPr>
              <p:cNvSpPr txBox="1"/>
              <p:nvPr/>
            </p:nvSpPr>
            <p:spPr>
              <a:xfrm>
                <a:off x="270767" y="151002"/>
                <a:ext cx="116504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Настройка Энергосберегающего режима в </a:t>
                </a:r>
                <a:r>
                  <a:rPr lang="ru-RU" dirty="0">
                    <a:highlight>
                      <a:srgbClr val="FFFF00"/>
                    </a:highlight>
                  </a:rPr>
                  <a:t>момент установки</a:t>
                </a:r>
                <a:r>
                  <a:rPr lang="ru-RU" dirty="0"/>
                  <a:t>:</a:t>
                </a:r>
              </a:p>
              <a:p>
                <a:r>
                  <a:rPr lang="ru-RU" dirty="0"/>
                  <a:t>1.Нажимаем «Ок» 2.Переводим отображение программ из «Неоптимизированные» в режим «Все» </a:t>
                </a:r>
              </a:p>
              <a:p>
                <a:r>
                  <a:rPr lang="ru-RU" dirty="0"/>
                  <a:t>3.В поиске               вводим «</a:t>
                </a:r>
                <a:r>
                  <a:rPr lang="en-US" dirty="0"/>
                  <a:t>SalesWorks</a:t>
                </a:r>
                <a:r>
                  <a:rPr lang="ru-RU" dirty="0"/>
                  <a:t>» 4.Переводим переключатель             в режим выключено</a:t>
                </a:r>
              </a:p>
            </p:txBody>
          </p:sp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E2430D1A-79CA-F72D-8197-4D238BEE5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6759" y="702857"/>
                <a:ext cx="390525" cy="371475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5947E5F-3CB9-2B91-27D3-0D33B1D40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9107" y="769592"/>
                <a:ext cx="504825" cy="276225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1344B759-E41A-DD39-5284-5AD1825F7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9084" y="762454"/>
                <a:ext cx="504825" cy="2762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1747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4084447-B098-EE6B-C00E-C88193E00141}"/>
              </a:ext>
            </a:extLst>
          </p:cNvPr>
          <p:cNvGrpSpPr/>
          <p:nvPr/>
        </p:nvGrpSpPr>
        <p:grpSpPr>
          <a:xfrm>
            <a:off x="755010" y="2257070"/>
            <a:ext cx="9737271" cy="4416373"/>
            <a:chOff x="0" y="2366127"/>
            <a:chExt cx="9737271" cy="441637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D6377A6-49FE-543F-2739-D640D84E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66127"/>
              <a:ext cx="2197916" cy="441637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EF40F2-BC51-F4FF-8E73-99C7DF308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1145" y="2369054"/>
              <a:ext cx="2032193" cy="44134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556919F-8DFF-4EBF-3269-AFB39AC23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4026" y="2366127"/>
              <a:ext cx="2381049" cy="441637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D2CA1E-5170-5785-C713-F28EE5957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9376" y="2366127"/>
              <a:ext cx="2047895" cy="4416372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8D5DF86-3BD9-54DA-1894-8F1AACE02CB3}"/>
              </a:ext>
            </a:extLst>
          </p:cNvPr>
          <p:cNvSpPr txBox="1"/>
          <p:nvPr/>
        </p:nvSpPr>
        <p:spPr>
          <a:xfrm>
            <a:off x="755010" y="482178"/>
            <a:ext cx="9900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Настройка Энергосберегающего режима в после момент установки:</a:t>
            </a:r>
          </a:p>
          <a:p>
            <a:r>
              <a:rPr lang="ru-RU" dirty="0"/>
              <a:t>1.Зайти в настройки смартфона 2.Найти раздел «Приложения» </a:t>
            </a:r>
          </a:p>
          <a:p>
            <a:r>
              <a:rPr lang="ru-RU" dirty="0"/>
              <a:t>3.Найти приложение «</a:t>
            </a:r>
            <a:r>
              <a:rPr lang="en-US" dirty="0"/>
              <a:t>SalesWorks</a:t>
            </a:r>
            <a:r>
              <a:rPr lang="ru-RU" dirty="0"/>
              <a:t>» 4. Запустить раздел «Батарея»</a:t>
            </a:r>
          </a:p>
          <a:p>
            <a:r>
              <a:rPr lang="ru-RU" dirty="0"/>
              <a:t>5.Установить на режим «Не ограничено»</a:t>
            </a:r>
          </a:p>
        </p:txBody>
      </p:sp>
    </p:spTree>
    <p:extLst>
      <p:ext uri="{BB962C8B-B14F-4D97-AF65-F5344CB8AC3E}">
        <p14:creationId xmlns:p14="http://schemas.microsoft.com/office/powerpoint/2010/main" val="1006428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08da727-a79d-40e7-9b2c-f7729532dfc9}" enabled="0" method="" siteId="{d08da727-a79d-40e7-9b2c-f7729532df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86</Words>
  <Application>Microsoft Office PowerPoint</Application>
  <PresentationFormat>Широкоэкранный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Slabouz Andrey</dc:creator>
  <cp:lastModifiedBy>Slabouz Andrey</cp:lastModifiedBy>
  <cp:revision>1</cp:revision>
  <dcterms:created xsi:type="dcterms:W3CDTF">2024-01-22T08:45:58Z</dcterms:created>
  <dcterms:modified xsi:type="dcterms:W3CDTF">2024-03-05T10:51:37Z</dcterms:modified>
</cp:coreProperties>
</file>